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7" r:id="rId9"/>
    <p:sldId id="273" r:id="rId10"/>
    <p:sldId id="262" r:id="rId11"/>
    <p:sldId id="263" r:id="rId12"/>
    <p:sldId id="264" r:id="rId13"/>
    <p:sldId id="270" r:id="rId14"/>
    <p:sldId id="268" r:id="rId15"/>
    <p:sldId id="269" r:id="rId16"/>
    <p:sldId id="265" r:id="rId17"/>
    <p:sldId id="274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DB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ame 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 userDrawn="1"/>
        </p:nvSpPr>
        <p:spPr>
          <a:xfrm>
            <a:off x="91440" y="117566"/>
            <a:ext cx="11978640" cy="6635931"/>
          </a:xfrm>
          <a:prstGeom prst="frame">
            <a:avLst>
              <a:gd name="adj1" fmla="val 280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vel 6"/>
          <p:cNvSpPr/>
          <p:nvPr userDrawn="1"/>
        </p:nvSpPr>
        <p:spPr>
          <a:xfrm>
            <a:off x="274320" y="287383"/>
            <a:ext cx="11573691" cy="6257108"/>
          </a:xfrm>
          <a:prstGeom prst="bevel">
            <a:avLst>
              <a:gd name="adj" fmla="val 2688"/>
            </a:avLst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483326" y="457200"/>
            <a:ext cx="11234057" cy="58913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206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2C0DC3-8459-41BC-94C6-0584BA93027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6B2D67-E5C8-4E14-A74C-FAB2C0E7E7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3711" y="759655"/>
            <a:ext cx="70342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476" y="1632878"/>
            <a:ext cx="5805561" cy="433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0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544" y="847559"/>
            <a:ext cx="1038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রূপকল্পের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সুনিদ্দিষ্ট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1514" y="4825218"/>
            <a:ext cx="4027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157" y="4825217"/>
            <a:ext cx="3672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সম্পৃক্ততা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13" y="1776266"/>
            <a:ext cx="4676456" cy="26434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700" y="1808144"/>
            <a:ext cx="4629713" cy="25797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591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5243" y="5100277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।সিভিল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সার্ভিস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7962" y="5100277"/>
            <a:ext cx="5545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।দৈনন্দিন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প্রযু্ক্তি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35" y="1846207"/>
            <a:ext cx="4782486" cy="28664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84" y="1846207"/>
            <a:ext cx="4782486" cy="293682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209308" y="812276"/>
            <a:ext cx="9584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রূপকল্পের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সুনিদ্দিষ্ট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7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9683" y="4656406"/>
            <a:ext cx="7140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ফাইবার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দিগন্ত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50" y="1086216"/>
            <a:ext cx="4845122" cy="32325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914" y="1086216"/>
            <a:ext cx="4959896" cy="32325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06905" y="46564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cs typeface="Arabic Transparent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054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896" y="626757"/>
            <a:ext cx="2919389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1562" y="1865755"/>
            <a:ext cx="199605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-“ক”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7666" y="3599170"/>
            <a:ext cx="1939955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-“খ”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0641" y="2684397"/>
            <a:ext cx="104743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7069" y="4513943"/>
            <a:ext cx="79624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সম্পৃক্ততা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4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6434" y="4592270"/>
            <a:ext cx="1604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সেন্টার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5959" y="4653825"/>
            <a:ext cx="3890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পাবলিক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6156" y="4592270"/>
            <a:ext cx="3087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টিকিট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76831" y="4653825"/>
            <a:ext cx="1963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আউটসোসিং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73" y="2285934"/>
            <a:ext cx="2273592" cy="21820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913" y="2278216"/>
            <a:ext cx="2269714" cy="21897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364" y="2285934"/>
            <a:ext cx="2371291" cy="21359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371" y="2264567"/>
            <a:ext cx="2269714" cy="2203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430629" y="627712"/>
            <a:ext cx="4725974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5047" y="5010857"/>
            <a:ext cx="42947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0514" y="4957736"/>
            <a:ext cx="43588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2" y="1645686"/>
            <a:ext cx="4824798" cy="32106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812" y="1594480"/>
            <a:ext cx="4688322" cy="33130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761797" y="714671"/>
            <a:ext cx="3211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পৌঁছাতে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5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8391" y="3788898"/>
            <a:ext cx="814357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0275" y="1183302"/>
            <a:ext cx="2249334" cy="769441"/>
          </a:xfrm>
          <a:prstGeom prst="rect">
            <a:avLst/>
          </a:prstGeom>
          <a:solidFill>
            <a:srgbClr val="92D05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73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1656" y="633047"/>
            <a:ext cx="164179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077" y="1814732"/>
            <a:ext cx="4762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এনালগ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8972" y="2461846"/>
            <a:ext cx="5327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0609" y="3207434"/>
            <a:ext cx="9631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জরুরী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1003" y="4023360"/>
            <a:ext cx="6721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চূড়ান্ত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3372" y="4768948"/>
            <a:ext cx="5766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পোস্ট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6572" y="844062"/>
            <a:ext cx="2167581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/>
              <a:t>বাড়ীর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89166" y="3553097"/>
            <a:ext cx="9780241" cy="144655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497" y="1633717"/>
            <a:ext cx="3048000" cy="17145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4715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9399" y="634053"/>
            <a:ext cx="3417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741" y="1573822"/>
            <a:ext cx="7539406" cy="42220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01544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6629" y="682793"/>
            <a:ext cx="1806905" cy="830997"/>
          </a:xfrm>
          <a:prstGeom prst="rect">
            <a:avLst/>
          </a:prstGeom>
          <a:solidFill>
            <a:srgbClr val="92D050"/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938" y="2137483"/>
            <a:ext cx="5400811" cy="304698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মামুনুর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রশিদ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তুলসীপুর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সদর,জামালপুর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ই-মেইল:litondx@gmail.com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০১৭৩১৩৩৭০৬৯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8618" y="2151185"/>
            <a:ext cx="4710547" cy="255454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যোগাযোগ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50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756" y="2470029"/>
            <a:ext cx="1803400" cy="15137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479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5742" y="690813"/>
            <a:ext cx="5674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17" y="2248846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956" y="2355877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806" y="2080165"/>
            <a:ext cx="1289098" cy="2123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93" y="2001709"/>
            <a:ext cx="1814560" cy="20357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3" y="1972161"/>
            <a:ext cx="1941466" cy="22315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57" y="4376979"/>
            <a:ext cx="4619497" cy="173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8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7937" y="686633"/>
            <a:ext cx="35990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430" y="2030315"/>
            <a:ext cx="5172075" cy="34480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9083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4083" y="701598"/>
            <a:ext cx="2529860" cy="1015663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8462" y="2067951"/>
            <a:ext cx="5214889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0632" y="3313908"/>
            <a:ext cx="7281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0632" y="4037427"/>
            <a:ext cx="1039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0632" y="4760946"/>
            <a:ext cx="9716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44302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12281" y="5694242"/>
            <a:ext cx="10156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থেকে,যার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56" y="1451430"/>
            <a:ext cx="2428562" cy="2428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18613" y="1464138"/>
            <a:ext cx="3404382" cy="2321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496" y="3056646"/>
            <a:ext cx="3476625" cy="1314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365" y="594888"/>
            <a:ext cx="2143125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77218" y="4501662"/>
            <a:ext cx="1515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এনালগ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45142" y="4577610"/>
            <a:ext cx="17299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1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196 -4.44444E-6 L -0.93985 -0.0127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01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1081" y="1245996"/>
            <a:ext cx="2090637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7483" y="4422732"/>
            <a:ext cx="63578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40" y="214752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802" y="645020"/>
            <a:ext cx="4532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3040" y="4920978"/>
            <a:ext cx="1516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1198" y="4920978"/>
            <a:ext cx="1499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8" y="1619794"/>
            <a:ext cx="4863057" cy="27926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038" y="1619794"/>
            <a:ext cx="4863057" cy="27926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974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0009" y="5050692"/>
            <a:ext cx="26260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15652" y="5050692"/>
            <a:ext cx="3326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দারিদ্র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বিমোচন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81" y="1672275"/>
            <a:ext cx="4765466" cy="30248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600" y="1672275"/>
            <a:ext cx="4720157" cy="30554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614843" y="585083"/>
            <a:ext cx="49728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6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521</TotalTime>
  <Words>297</Words>
  <Application>Microsoft Office PowerPoint</Application>
  <PresentationFormat>Custom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SAFIQ SIR</dc:creator>
  <cp:lastModifiedBy>c</cp:lastModifiedBy>
  <cp:revision>111</cp:revision>
  <dcterms:created xsi:type="dcterms:W3CDTF">2018-10-29T02:11:21Z</dcterms:created>
  <dcterms:modified xsi:type="dcterms:W3CDTF">2019-04-22T09:26:49Z</dcterms:modified>
</cp:coreProperties>
</file>